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90" r:id="rId3"/>
    <p:sldId id="399" r:id="rId4"/>
    <p:sldId id="348" r:id="rId5"/>
    <p:sldId id="378" r:id="rId6"/>
    <p:sldId id="400" r:id="rId7"/>
    <p:sldId id="401" r:id="rId8"/>
    <p:sldId id="393" r:id="rId9"/>
    <p:sldId id="320" r:id="rId10"/>
    <p:sldId id="398" r:id="rId11"/>
    <p:sldId id="386" r:id="rId12"/>
    <p:sldId id="385" r:id="rId13"/>
    <p:sldId id="389" r:id="rId14"/>
    <p:sldId id="402" r:id="rId15"/>
    <p:sldId id="403" r:id="rId16"/>
    <p:sldId id="404" r:id="rId17"/>
    <p:sldId id="305" r:id="rId18"/>
  </p:sldIdLst>
  <p:sldSz cx="12192000" cy="6858000"/>
  <p:notesSz cx="12192000" cy="6858000"/>
  <p:custDataLst>
    <p:tags r:id="rId2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2">
          <p15:clr>
            <a:srgbClr val="A4A3A4"/>
          </p15:clr>
        </p15:guide>
        <p15:guide id="2" pos="21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05" autoAdjust="0"/>
  </p:normalViewPr>
  <p:slideViewPr>
    <p:cSldViewPr>
      <p:cViewPr varScale="1">
        <p:scale>
          <a:sx n="71" d="100"/>
          <a:sy n="71" d="100"/>
        </p:scale>
        <p:origin x="1109" y="67"/>
      </p:cViewPr>
      <p:guideLst>
        <p:guide orient="horz" pos="2922"/>
        <p:guide pos="214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C4DE3-484D-5D20-FBED-F96794EFD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AAF7CAD-2833-7025-F6E2-A4FA2830F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04434A7-AC0B-7E20-6F4E-BB6713CD6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92189D-E26B-C434-973F-A69EAB077A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575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47B3F-78ED-606C-80EF-C3BFE4F9C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AFE1680-EA1D-2614-AF69-605F798AA5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696450C-72A5-0F14-05B6-53EB703AF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A9E5A3-0768-0501-BDAD-6C595F877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171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1E946-31B2-C985-335A-CC022C5F0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B2B53C6-B6C1-F282-2B14-ED3B2F511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0069194-0CA9-EBA8-F51A-3F2144B6C3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29163E-B4A4-4E6D-2022-FEBF06A44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587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9EAF1-EAC7-7798-320D-E758DABF1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CA42956-1D0B-476C-55C5-921F313479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8C3EB38-FAC7-1805-AABE-DF7B689A6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A01A35-866B-AC5F-56D4-76C061B93A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290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A6F7E-5224-47D9-F23C-909B53777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2C36CA2-0F72-C58D-2DAE-2AD862FE47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9B83360-F5EF-F722-352A-55974C92FA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67BC2C-9BF7-09C9-D4C2-EFF9969199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711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36999-33C1-4531-9864-120806C13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A78D14A-76E9-7BAB-0FAC-43D4E9EAE3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9B33F3C-C15D-D14A-4DF8-4968E26CA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FA6E99-9A0D-FB2E-1309-9052CBB3FB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635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3DD54-ADA2-35A4-E52C-32B97E9D5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15F95D2-5C14-4811-0DB2-E48D1CE640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5263E9A-A444-8083-E944-E2FF2CA13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DAB7A7-B1E9-DE65-BFA3-CF9430023D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305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40F97-F465-F7EF-5683-6B3FD74C6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5AFF12D-7352-758D-344E-1364F6046D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1CE2278-DBB2-6716-9F15-81E7228DD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BEB1B6-54EF-79C9-2303-957A722FBC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586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C420D-EAB5-4189-3C53-0DB15E461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683E6A8-C672-C9AF-6367-7AD1CC5CA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60DD60E-1B2F-7947-F2ED-88EB49288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D1CE36-E424-7B3B-FBB5-801438142A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835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D8CBE-A903-E4AE-0C01-8943D6117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606E7AA-625C-6310-A1FE-707909BEF5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6F5024D-3C48-19BE-BA6E-6B49E4A65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45CD82-B01A-734D-48CB-7A6E54F70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18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1FA1B-521E-E55D-309F-1FFB53F40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8D86B08-3FFE-86D8-C682-427EEAF23A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B8E3A13-60DC-5AB3-68C4-2C289B2FA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225789-35D8-6DD1-2E02-A5D0F01A2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828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C042D-20E1-1D68-B881-FC4F0BB6B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A6C0CC7-1641-5D9A-D130-C155FD7A5B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CA8861D-CE56-CFC8-982F-ADE8AF1494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3F9FD2-C7DC-A84C-55CD-A3699EF9CB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659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5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8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50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51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22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29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32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34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38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4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43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-217" y="95970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Jingbo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 Liu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1498" y="1392597"/>
            <a:ext cx="11087102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Adapting Job Recommendations to User Preference Drift with Behavioral-Semantic Fusion Learning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676765" y="5227955"/>
            <a:ext cx="19818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KDD_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4</a:t>
            </a:r>
            <a:b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</a:b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E2A33FA-92EB-29DD-B40F-17445C9F367F}"/>
              </a:ext>
            </a:extLst>
          </p:cNvPr>
          <p:cNvSpPr txBox="1"/>
          <p:nvPr/>
        </p:nvSpPr>
        <p:spPr>
          <a:xfrm>
            <a:off x="3073339" y="5157318"/>
            <a:ext cx="6246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https://github.com/Applied-Machine-Learning-Lab/BISTRO</a:t>
            </a:r>
            <a:endParaRPr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9E1F9600-9590-3B1E-3D99-5F171B453D9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96265" y="2299039"/>
            <a:ext cx="9696958" cy="28466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E33AF-A9FD-4D9C-0E05-33F4E97BD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12E2B10-AFA2-8497-19AE-C3931503C69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4FD136A-7471-4FF0-135E-7298CE5B476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2DB32F3-B77C-3B82-0A36-6A52037757E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52CA1F0-1C86-B148-536F-5C98C6C1303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FD4F4FC-2A2C-4BB1-C4B0-537484912DC3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7426DB52-0B2E-13ED-B6D3-4D3628E7EC6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86EEA33-0AEC-E138-DC65-5097659256DB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18FF10E-DD7E-CF83-252F-0975E3E9446A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AA403B8-9B98-78B5-402B-963460D47B0A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E2569F7F-56CE-AFF8-75B8-377132711FF5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151BAA9-9C39-C7D4-6EC5-E444B5CF1E35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C2331F96-29B3-A28F-E48C-123889AE16D8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CEEA40AC-2E61-05B5-3CD6-CD2328C9D15B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086735F4-6F4F-FEDF-3F0C-8B0844D7AEA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DD8B61D9-024B-CDA6-F0F6-0B3E21DD5CCB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30CA2A2E-5C30-44DE-60A3-C7AB0AC7B6D2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3A29E25C-8791-BDEF-5FF2-BC8B9C4EB92F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F9A97882-9FB2-A130-6B39-785E5B8F9D46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28B888C2-2297-CDFC-73EE-2B26A129DE08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08F89C1A-5B28-4807-0196-D082FCBDC9AD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556F9240-F425-1B90-C4E9-E44DE2EA1F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4576" y="978865"/>
            <a:ext cx="3896275" cy="588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27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2BE0D-74B4-C4A7-9947-538E5AF76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EEB3509-5043-C289-1617-394D026F6F7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1117532-F18A-CCAD-1246-0E150B917CF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DB46239-79FD-9671-C06C-1F478B99935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6CDF4B6-D569-4685-109F-89643D217E7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A2C78E2-BC7D-4833-D08E-E5413F71073C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AAC16CBC-CBA4-2ACC-A792-570CD46EC082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242D0363-06DD-406C-592F-73A915F4E69E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6CCE494-2A1D-19F3-4638-A4EDC84FCAE6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810186F1-3821-B6CF-E2B2-B1E9E5DDE5C9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31530742-97E7-F035-14A5-44D1AA8F7F6D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3E21B38-60D1-5A3A-BC6B-D71298358660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7D667F48-AB1A-068E-EAE8-5FD60A10FD0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2B7F68B3-1EBE-C55F-2BB7-ED4BDF8FDDAB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A79A026-9BED-F5F7-2D8E-D94FC16DB38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FBD493E6-1913-77D5-BDC6-449B7EC681C7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0BCC1297-21C8-ED5A-6451-5FD6B07D3769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E91988FB-FE42-7B89-31C8-BEFBF7F3AE92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87862B2A-286E-F5FB-AECA-B8F21C29FB3C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EE18855-666C-6509-B60B-2CFB086C271D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5A35A9BD-574C-4D74-9F10-9DACD0E1B303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BD778542-C269-222D-4BC7-1203A2C7CDD8}"/>
              </a:ext>
            </a:extLst>
          </p:cNvPr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99C866BD-3831-6819-CAD6-20CDF73532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5186" y="1897814"/>
            <a:ext cx="69056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78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B9E6D-2A19-586E-17DB-2B60573A2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9EA5EFB-7A1F-47A7-3B4B-1828981B86E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A327E17-34AD-979D-B570-018F44B6F555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9A2ABF0-22A4-742B-0AA1-D986B1BCE0B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E4F994E-5E96-478B-3DA8-016703EAC96C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00E4D94-5E26-E8CC-5C83-B05E03E9FFE5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7E15647D-DD86-8891-33B4-8CD789E7755E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6283AE1-8AC4-9E52-9C7E-24966DC9C6CD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9FD9168-6403-F754-1B0A-F3928C7C237D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CF62E32-FC55-D9F6-253E-351535111C6B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FB6DF2E1-EB53-2678-C1AA-7064782B3B90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4EF3EF9-5C4E-DC56-D059-0488EE171EC7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AA82F4C-DBCE-F742-F35A-01337F4D7707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CA03FA25-230E-9C82-D2CB-8438FF4B08A1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2B88317-4B6C-BD14-5801-40E4A1D2493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7B987B81-663C-D997-E78B-FBA1E7513301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C1D86429-FB48-DE0D-6CD2-6B763DDC5215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2D47933A-AF38-8169-A981-405E24B9F0F1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A8AC2D9A-A404-4D68-357D-2A560C4B88B3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B9502709-F28C-9760-9B9D-E66EF119D485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2E89396A-474E-583A-188F-97109D28EE80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1DE5917E-5FA0-65E3-14F2-54D1D9798B82}"/>
              </a:ext>
            </a:extLst>
          </p:cNvPr>
          <p:cNvSpPr txBox="1"/>
          <p:nvPr/>
        </p:nvSpPr>
        <p:spPr>
          <a:xfrm>
            <a:off x="4838699" y="115480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9826FC45-3236-72BE-95DA-249CDC1AFB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8190" y="2197993"/>
            <a:ext cx="860050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43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8344A-B426-E6C8-ACD3-572CB39B5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0757150-2381-0A33-030A-93EB1CE8E74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44EA3DB-27C4-A853-4A00-1B6ACC3A0F9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D2F80BC-9792-6CF3-5221-52290933A41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057B315-0603-AEF9-34EA-9BEAEB6DCE1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79E9145A-FBF8-882B-FF7B-CEF94CBA882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DEAD2783-7F3E-8FAB-ECEC-C31E9F2EC407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A1B5D17-5F76-92EB-1EC7-1199A2307BDC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328AD7A-5498-F6CE-276E-52BD56FF6877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678E27A-D390-E268-8862-ADE9E990F72B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193CF775-67C5-31F3-46E4-A6CE917AF0C6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F0D55BB-4C10-B780-EC34-0E8C18E06967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18BC26DC-922D-BCA2-4DC6-F866A1FC46D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3A1CBDC6-9DF0-A6F5-4798-AA4B02952CC6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5810309-0962-6A76-8999-532D498DF02C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7E803FD6-EBE4-BD96-5FDA-133E8F008515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EA3E3F06-53AC-259C-1AD9-C02AF62B7660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20600978-2899-ECE0-0BB5-067BD272571E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D2D383B2-8988-BFAE-ABED-D9429637A6B6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FE419EDB-1433-4CA8-E4C3-9E19B527753E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EB1C6102-3614-754F-098C-4F53A6978D1D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8E6E4DB6-5403-2D76-92DF-7D8B0CE56DD3}"/>
              </a:ext>
            </a:extLst>
          </p:cNvPr>
          <p:cNvSpPr txBox="1"/>
          <p:nvPr/>
        </p:nvSpPr>
        <p:spPr>
          <a:xfrm>
            <a:off x="4838699" y="115480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D8C2081C-CA76-FE62-C5CC-DEF7DD7C4A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9016" y="1893682"/>
            <a:ext cx="921396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04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5C127-2F6F-AA58-217B-66B9EDE0B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799744E-529C-E6D2-E396-7605E4731FC3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2A50E6D6-A7B6-F875-F629-8273660CB317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DA0FD2C-F30E-4E47-E344-8B98B0E5E15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57A3BD0-2EB6-9B5A-009F-30F5F7DED26A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47F5CB54-1B1B-3180-121F-D8D5B53459E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9A4E63ED-1529-4E6A-4587-C51306C72552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43959D6-F30A-704A-A79C-94A392B4C8A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DFF42E2-5B3B-6E37-956A-269946FB61E5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1E199D52-E3AE-EFD9-F0B4-DFFEE9D87C5A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01B9279A-9BED-4A98-5ECC-8A855145B526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1AC7851-E0A2-3FDB-838B-5B017A57A30D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2CF0DC81-893F-F9CF-C257-9AB4BA315655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FB06040B-9DB8-03CF-C15F-20D564955BFA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D7635BB7-E82C-CCA7-E122-456F74613619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ADC232E1-09A8-E3CB-4589-D748E1CF8BC6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BBFC6C04-99BC-D9FF-0419-B72187E924DC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0F31F954-2ECC-EA67-1576-7E84C25CC499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ABEBC90E-2D09-23C2-8CD1-EC7689CA468B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95C64B05-8E69-2836-29F6-5C09347AB7D0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EAC7F3E-89AC-C97D-56EE-B943D2550BA5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C73FA180-E095-4A12-6B38-3E7CC8027A39}"/>
              </a:ext>
            </a:extLst>
          </p:cNvPr>
          <p:cNvSpPr txBox="1"/>
          <p:nvPr/>
        </p:nvSpPr>
        <p:spPr>
          <a:xfrm>
            <a:off x="4838699" y="950976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3CE12F1A-D921-EC57-B6A3-066A5DA1EE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4496" y="1587723"/>
            <a:ext cx="4667606" cy="519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09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EA16F-9735-6930-398A-D817368CB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0CD9E0C-A8D7-671C-F4A4-7EAE2C4E2904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CA96947-C468-BB54-818C-19ED0B76D45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D0B4667-D874-93D6-532F-77F37CF2575F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4392F6B-6F5B-AD29-E201-0660C693672C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14B7AC1-03DF-A767-4DC4-28F335B84AA0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9860CBFF-191E-C497-D5FB-B1291C510A4B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CCC0423-7846-C39C-AC88-168B4BB28FA4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9C8827F-2245-240B-ACA2-62C5DE565339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7A3F54AB-A07E-E01E-4F34-C9662E098544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411A7033-DFA5-8806-3E82-C43F3D120ECB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C1B52F7-E151-9A82-1AC1-4B68E7333018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EF455FE0-EDAD-A08A-8E5C-9D14A942D0C3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C365340E-9455-9E46-AC61-4A834941A672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1B35673C-10C2-A1E2-ECD8-C85F0BC5435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EB7CE8A6-BEC4-D4F8-1C2C-A006C12A8CE1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D3B2D8C6-AA7A-3292-FABE-8A18AEAF3F9A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9308B959-F18B-ACAC-A5D3-8F6C1430C31A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F84951A5-5C88-67AD-82C7-55E5E98456D7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D938145D-59AF-15FB-C4A4-6AB4E7E30F31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CEC7A843-938F-5F01-4CB5-00E170B699E3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32908152-399A-2B7B-19B6-CD566DADC1E6}"/>
              </a:ext>
            </a:extLst>
          </p:cNvPr>
          <p:cNvSpPr txBox="1"/>
          <p:nvPr/>
        </p:nvSpPr>
        <p:spPr>
          <a:xfrm>
            <a:off x="4838699" y="103674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A85BC495-B587-D28B-07AB-E17E3F7F97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3380" y="2057400"/>
            <a:ext cx="1067752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62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41116-2099-6C80-1788-EBDE60FF5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86CE83B-2CED-F56C-7BE4-9316F502BD05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604A7BED-E46B-5588-7A6C-17BA4A7C67A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E2B454E-BB9E-E036-2513-E13C5A0616DA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31324F7-AE96-8879-50B8-CB4DD2DF5828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68574BE-912E-BEF9-B1A0-08405836A75A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B1B634D4-1CDD-9DAA-D557-7C53BDDB4974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0B589A0E-8798-108F-5475-FE4E99CE62EE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2165854-BEF0-CF29-8853-525333B10AE9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A841ABF-EB1A-FB93-44C2-50CDD7485E39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7EE5306C-1948-0B79-19BA-2EE9D754EF00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D82F451-E4FF-A3A3-FB4E-653BB3002F6E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E5938DC7-7E1C-1422-7CE2-DB47F6C18236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94D37CD1-130E-DDB4-416E-15563546D48D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910C356C-2387-3E71-6AEE-C9C46971C95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4C63F315-8BAD-8A5C-C3B7-2A47D01E08F8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33EFB091-78AF-D7E6-9AD7-4A41A3AF60A0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86B72C40-0E65-86B4-7A05-F4347FC8BC95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13E23689-C694-2F01-E99E-593B1412A645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A93E215D-1F72-748B-AD3B-2AA3EA33BE7E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07A6B92E-AEEC-5AE3-CF07-270215B6A680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DDE985D8-20CA-9DCB-BF3A-4A8C5B1DD9AD}"/>
              </a:ext>
            </a:extLst>
          </p:cNvPr>
          <p:cNvSpPr txBox="1"/>
          <p:nvPr/>
        </p:nvSpPr>
        <p:spPr>
          <a:xfrm>
            <a:off x="4838699" y="103674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8DC1C57-EB9F-0D3D-C8E9-860F464A54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2600" y="1673700"/>
            <a:ext cx="8384549" cy="489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49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Motive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C4138B7-FD95-A8DA-3492-22EF3D33AA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323" y="1524000"/>
            <a:ext cx="5183226" cy="4808534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A7CD01C5-7E13-A98A-8E7B-D2F02A117104}"/>
              </a:ext>
            </a:extLst>
          </p:cNvPr>
          <p:cNvSpPr txBox="1"/>
          <p:nvPr/>
        </p:nvSpPr>
        <p:spPr>
          <a:xfrm>
            <a:off x="5743549" y="2092668"/>
            <a:ext cx="610108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1)</a:t>
            </a:r>
            <a:r>
              <a:rPr lang="zh-CN" altLang="en-US" dirty="0"/>
              <a:t>On the one hand, content-based job recommender systems, they </a:t>
            </a:r>
            <a:r>
              <a:rPr lang="zh-CN" altLang="en-US" dirty="0">
                <a:solidFill>
                  <a:srgbClr val="FF0000"/>
                </a:solidFill>
              </a:rPr>
              <a:t>fall short in capturing job-seeker nuanced job preferences</a:t>
            </a:r>
            <a:r>
              <a:rPr lang="zh-CN" altLang="en-US" dirty="0"/>
              <a:t>. 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2)</a:t>
            </a:r>
            <a:r>
              <a:rPr lang="zh-CN" altLang="en-US" dirty="0"/>
              <a:t>On the other hand, behavior-based recommendation, their performance </a:t>
            </a:r>
            <a:r>
              <a:rPr lang="zh-CN" altLang="en-US" dirty="0">
                <a:solidFill>
                  <a:srgbClr val="FF0000"/>
                </a:solidFill>
              </a:rPr>
              <a:t>is limited by the length of session-based interactions and thus is vulnerable to noise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55095-15BF-7A4A-A8C6-CBF272172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FCD1A2B-32DF-0584-71D3-227162C76766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E0E47D2-A129-806E-8204-BDE2A0D1513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2844EF1-14E8-A4D4-74E1-6F8D6805ADDF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4175CF3-CBEB-8571-81B6-934C604D355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38A3F93-C8AF-71DF-0E27-72688A36DCC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CFBB3A30-C55B-BF97-060E-632C2592392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85D0971-7DDB-9540-CB43-DB200928B20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A7EE1A8-8665-EFD3-CDA1-43EA21E4F193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89975B5-0358-E075-A2B6-E3E7DD4AD077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63DC8B95-020F-DC2E-23C7-386BEE4ABBAA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00906CF-B3EF-4DE6-20B7-6EF446E66756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F2004152-CA3F-BA83-A81B-668891A4EEEF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 dirty="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 dirty="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86CFFF32-F74C-7BE7-F298-74A9BACA6961}"/>
              </a:ext>
            </a:extLst>
          </p:cNvPr>
          <p:cNvGrpSpPr/>
          <p:nvPr/>
        </p:nvGrpSpPr>
        <p:grpSpPr>
          <a:xfrm>
            <a:off x="3643" y="50579"/>
            <a:ext cx="12192000" cy="884328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F9E9579-0743-A79F-C889-5A1D4FF3BF4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FD2407A9-89BE-06AB-AEA3-7A4CF4383C20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C236D3E2-4D1D-06D7-7D51-3578B338FAFF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B1B1DCDC-3825-7444-BA98-462880A46639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170C3229-28DB-CFFB-B0CB-7E9DBA89BED6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92966390-9C40-13C4-D957-A65A73D91FF9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80A7643-9756-3583-BD85-C5CE57BA3FFD}"/>
              </a:ext>
            </a:extLst>
          </p:cNvPr>
          <p:cNvSpPr txBox="1"/>
          <p:nvPr/>
        </p:nvSpPr>
        <p:spPr>
          <a:xfrm>
            <a:off x="9050301" y="107030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227E73FA-93F3-10BE-DA6A-77EAFB653BD2}"/>
              </a:ext>
            </a:extLst>
          </p:cNvPr>
          <p:cNvSpPr txBox="1"/>
          <p:nvPr/>
        </p:nvSpPr>
        <p:spPr>
          <a:xfrm>
            <a:off x="4838699" y="880491"/>
            <a:ext cx="23241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8B6D8B3C-D296-4C6C-4743-24C087E84A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0448" y="1447313"/>
            <a:ext cx="11096245" cy="517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8699" y="1027594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A15FADBB-A58C-831F-F483-BCE77FB151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6754" y="1828800"/>
            <a:ext cx="3953296" cy="44958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2F2032D-0F73-4A18-9B49-208CDA5720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60050" y="1584185"/>
            <a:ext cx="5174550" cy="64594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F007F7E8-4125-6309-D8C2-37BFB297C6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76171" y="2340652"/>
            <a:ext cx="4756023" cy="79386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86E4C247-AF83-0DD0-0C58-FCD2C58E1E9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92185" y="3134515"/>
            <a:ext cx="4984623" cy="70648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E84A25A-0137-AC7C-0E75-06F7B029F2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38291" y="3986801"/>
            <a:ext cx="5410200" cy="876883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90F798F-5D09-9410-C9BB-0CBC37A82A5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11397" y="4775120"/>
            <a:ext cx="5410200" cy="92532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25462C51-AA1C-2148-3DBD-CEA0C50DB5C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71707" y="5710035"/>
            <a:ext cx="4564950" cy="8748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2FA3F-CA46-EDBB-8620-23840D60A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7A85353-F8B3-9DE4-0F4C-C388124EAFD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CD5ACEC-3115-166A-50C0-6D99619B025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72F431B-BB50-08F8-53A7-4EBDBF42B6F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1FD213D-3D5F-42F8-390D-8AF090C85A1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1479931-40BC-6CB2-7DB7-AE5F47754762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9F96C061-CCAC-C76E-79BE-D5C326D18F32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3DF59EE-79FF-186D-725D-1B65CC48C7E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FA53F2E-071B-E7E7-304E-49C3AD020047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A7B707BD-A612-BD34-F714-3E161B587D8E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D74BC827-2EE4-4550-546A-D39AE36D0608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D06C6D4-47F9-6508-1AF6-CCA25432A6E8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9C66AE7-0AB9-646A-18C4-50059A4BFAD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123F5828-B4F7-CB3F-870C-8ECC5E7D6F7C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27B1B0B-54A4-3C53-CD42-09DBE283DDE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B6B236BC-F579-F78E-73E9-E83C8878203B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D69E6FF1-0ACE-8070-854E-BB70CC78493E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725F91E6-376C-B920-99EA-E0BFD0C48D65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92DB3984-C328-2FB2-243B-8E484F73332C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186D4F02-1A05-E4C1-1316-65AE770ED34C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2CF58253-8D6A-D705-C9BB-21F5660FA010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FDB8EBE9-9FF2-EB1B-0004-89A9DA774883}"/>
              </a:ext>
            </a:extLst>
          </p:cNvPr>
          <p:cNvSpPr txBox="1"/>
          <p:nvPr/>
        </p:nvSpPr>
        <p:spPr>
          <a:xfrm>
            <a:off x="4648200" y="1036936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7DFAA22-6037-6149-15B5-FD96A2EFB2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0513" y="1823421"/>
            <a:ext cx="2966736" cy="480961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3E54699-45A8-586F-B22B-4CE935CF10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46564" y="1699441"/>
            <a:ext cx="5334000" cy="103129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8567028-143B-928F-1BDE-B59BD07E93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15802" y="3604578"/>
            <a:ext cx="5495925" cy="6667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5ADC4FDA-445B-CB85-0C7B-58A7DA2F55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86400" y="2869350"/>
            <a:ext cx="2066925" cy="53340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660C7110-54E8-CE56-7BA0-43813BD700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06462" y="4473156"/>
            <a:ext cx="71437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9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19492-422C-163F-BAE8-371ECE6E4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C48C13C-B120-6579-9FDA-7F75A0411B86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E46E6EA-B890-5173-6DAF-4219038A6F51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30D7A3E-89F5-7AB7-B3F8-9E5A8768DB6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E63566C-F114-CB0D-2D08-7582C9006434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9B29C97-FFE9-D091-2961-8947E01BF6C4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4458F442-0344-48B7-3496-949B7AA4FC57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22160D3-C34D-D530-B997-B8E7F3C60F7E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EA424FDD-09D5-E5C1-C8FC-C6CF4C4A408B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D689D30-7108-55DC-39B9-6E9A0B1C7462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1A3A96F8-C5CF-91D4-B608-99765A92CC66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223B417-20DA-A970-E8D7-F7169E390A2B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02F3FE9F-4013-71F7-32D6-5B74F9535087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D9299FE2-1F6B-CE75-9472-D74ED70B2F52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9B846DE5-BC97-FABF-C7FA-783DBAB3FAA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E189ADC3-D7F9-EF76-1AE5-8FABB1440EAA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4AC939FB-6764-5CCB-4272-492FFA2548F2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40E7ED3F-0471-ED0A-6888-0FE2E79E8678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0202BD98-B349-8D8F-CB2D-68FB276B74EA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2FAA91A5-FA47-D4EE-02CD-7432095D998E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E9C718FB-115D-715A-B987-5912066DF28E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4A3D4D46-3B76-EF06-8840-925B2B4DF398}"/>
              </a:ext>
            </a:extLst>
          </p:cNvPr>
          <p:cNvSpPr txBox="1"/>
          <p:nvPr/>
        </p:nvSpPr>
        <p:spPr>
          <a:xfrm>
            <a:off x="4495800" y="100968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69AF824E-04FA-9E76-DE8A-ACE18334BB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7762" y="1519799"/>
            <a:ext cx="5724525" cy="67627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4C0DC365-C768-2D71-D33E-57BAF7FE7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30501" y="2253919"/>
            <a:ext cx="4105275" cy="40005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8D321D1-3618-B139-C162-D522922915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16602" y="2663797"/>
            <a:ext cx="6686550" cy="70485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8D0E4A9-AE06-2E33-0FDB-A13911C887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75763" y="3295889"/>
            <a:ext cx="6191250" cy="876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906003EA-C989-6247-D8BF-0CDD5BFB38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67618" y="4373929"/>
            <a:ext cx="6019800" cy="85725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A446B771-0BEB-61F4-DB52-B70BBB9755B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16602" y="5300263"/>
            <a:ext cx="7021423" cy="1327687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86AF8C3-C452-28AA-3249-CFC0A4FD4DD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5570" y="3245855"/>
            <a:ext cx="4739787" cy="15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0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007B9-1814-9D00-2477-0E0F21474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DB3365B-FF3A-4A4A-DA86-8AB6A801AC03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87F30E52-0114-0451-3E41-9088636C5FA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901B678-F0B3-47D2-EEA2-A0878E82A8E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0270B72-E9E8-C013-9E38-2331B25D73C1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FC543D8-C90C-AD53-842C-2B1F6784724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366F6884-23CF-0A01-0480-2A13BE2DA33C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C2D4DB2-48FD-B089-137A-F2F020425810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0A75BC2-9E18-FDC3-AF68-3CBB9AE67572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6A0D7A86-664F-864B-3E2A-C81D7F8154CC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B2596E04-FCB6-8C9F-DA58-8E85041D0102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13DABF8-34B8-A88B-FF6E-4C673D274E92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273C6D93-0084-5AF0-3841-D570559EA114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6CBE4A75-0A8B-9B50-9F96-F3AE395585C3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7AF26E7-8F90-EED9-5222-00CC3C160C8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C6769965-C823-39E7-5ABC-7D4496E6047C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8C983719-3DDC-23C1-90C6-854CCC609EC8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CC56B3DB-CD26-641C-F419-2855062834EB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441626A9-1B69-27AE-3E36-84500D2F33A6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0B949D9C-3A3D-3BCD-3B89-941398D967D7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9F1C71DE-823E-A6EC-C60C-39B51AAC38A6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A4A92496-4766-080B-3BA9-80EB7990CC09}"/>
              </a:ext>
            </a:extLst>
          </p:cNvPr>
          <p:cNvSpPr txBox="1"/>
          <p:nvPr/>
        </p:nvSpPr>
        <p:spPr>
          <a:xfrm>
            <a:off x="4495800" y="100968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2BC24D1-F270-CCA3-F53C-52A7B50E38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0513" y="1823421"/>
            <a:ext cx="2966736" cy="480961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579CF27-0548-18E3-8D58-8744C7B5F6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4400" y="1981200"/>
            <a:ext cx="5772150" cy="8953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E6AA91D-6D8A-DE5F-06D4-0286F796C7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30802" y="3057526"/>
            <a:ext cx="73723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57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152C0-BEB5-6F44-6FBA-EBD3727A3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63FC975-3AAA-7070-166D-4F76CA6EB53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28D7511E-B755-F748-F023-461EEC9DABD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203E5BE-38C4-D78C-EDB0-10411662677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8D405AE-9626-4F1E-E7D4-7CA782731BE8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803AE3F-5D28-3D11-3670-12C3636C9E3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8A5B63FA-F6ED-C6E5-5F8E-70038313A08C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354B4D4-C8D7-0321-F80E-102852DB2C5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BBA0140-7852-752F-BB4D-C865DA7AAA1D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1C8E1A11-F312-719E-F790-26D79DECF214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DB4CE1E2-E527-2193-7C90-D1493349EC30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1CB9215A-DE24-EE21-215D-FB97C4055C3A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7DADB52-A685-2C73-F346-1DAFBB8C7B5E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AE575904-CB91-2435-DA7A-3C1A1507F634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39C5CCD5-68BD-BBBC-89CE-28801510F994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C6F57A34-6BAD-7697-4A66-23AC8BC82043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F821E5C5-D031-3499-EB8E-D596FC3A4851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55AE3756-E2D9-67CF-F8C5-334E4944117A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B2E0582E-357E-BBDA-C822-D36B85A7DA0A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B580A9A7-F625-F672-FD79-14967F245600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EDF5E3A7-815D-3B76-2B02-23C56AAA27E3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EEEBE247-80C7-8608-9DFA-6A50F93F051A}"/>
              </a:ext>
            </a:extLst>
          </p:cNvPr>
          <p:cNvSpPr txBox="1"/>
          <p:nvPr/>
        </p:nvSpPr>
        <p:spPr>
          <a:xfrm>
            <a:off x="4781550" y="974742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97EF001F-C47D-F371-F60D-31D5686A0D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1867" y="1235272"/>
            <a:ext cx="3212133" cy="549401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46995BD-EEB8-B043-4F30-167222B4C7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30927" y="1676400"/>
            <a:ext cx="6372225" cy="138112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53D1E14-213A-F8DE-F8C5-8EE5EE4FBF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59476" y="2981326"/>
            <a:ext cx="6715125" cy="81915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9F75088-FB37-3649-EC87-E915DDF2476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35700" y="4019036"/>
            <a:ext cx="61626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8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8699" y="998960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C462A412-7AF1-7562-6E4A-6206CE90E0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699" y="2209800"/>
            <a:ext cx="6429375" cy="28670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2060</TotalTime>
  <Words>767</Words>
  <Application>Microsoft Office PowerPoint</Application>
  <PresentationFormat>宽屏</PresentationFormat>
  <Paragraphs>249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bobo _</cp:lastModifiedBy>
  <cp:revision>369</cp:revision>
  <dcterms:created xsi:type="dcterms:W3CDTF">2023-09-17T03:47:00Z</dcterms:created>
  <dcterms:modified xsi:type="dcterms:W3CDTF">2025-01-20T11:03:01Z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2023-08-31T08:00:00Z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2023-09-21T08:00:00Z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2052-11.1.0.12165</vt:lpwstr>
  </property>
</Properties>
</file>